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66" r:id="rId9"/>
    <p:sldId id="263" r:id="rId10"/>
    <p:sldId id="261" r:id="rId11"/>
    <p:sldId id="260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eLRqlypDdHeyNK1HuUcu/GrX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F6759-5850-46A5-8E6B-5E096B0D65F0}" v="27" dt="2025-02-28T18:48:02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>
        <p:scale>
          <a:sx n="72" d="100"/>
          <a:sy n="72" d="100"/>
        </p:scale>
        <p:origin x="14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vara Lazarenko" userId="455ccbb12fa3194e" providerId="LiveId" clId="{ABBF6759-5850-46A5-8E6B-5E096B0D65F0}"/>
    <pc:docChg chg="undo redo custSel addSld delSld modSld">
      <pc:chgData name="Varvara Lazarenko" userId="455ccbb12fa3194e" providerId="LiveId" clId="{ABBF6759-5850-46A5-8E6B-5E096B0D65F0}" dt="2025-02-28T18:48:11.933" v="1591" actId="2710"/>
      <pc:docMkLst>
        <pc:docMk/>
      </pc:docMkLst>
      <pc:sldChg chg="delSp modSp mod">
        <pc:chgData name="Varvara Lazarenko" userId="455ccbb12fa3194e" providerId="LiveId" clId="{ABBF6759-5850-46A5-8E6B-5E096B0D65F0}" dt="2025-02-28T18:37:48.998" v="1220" actId="20577"/>
        <pc:sldMkLst>
          <pc:docMk/>
          <pc:sldMk cId="0" sldId="256"/>
        </pc:sldMkLst>
        <pc:spChg chg="del mod">
          <ac:chgData name="Varvara Lazarenko" userId="455ccbb12fa3194e" providerId="LiveId" clId="{ABBF6759-5850-46A5-8E6B-5E096B0D65F0}" dt="2025-02-28T18:19:01.434" v="1135" actId="478"/>
          <ac:spMkLst>
            <pc:docMk/>
            <pc:sldMk cId="0" sldId="256"/>
            <ac:spMk id="94" creationId="{00000000-0000-0000-0000-000000000000}"/>
          </ac:spMkLst>
        </pc:spChg>
        <pc:spChg chg="del mod">
          <ac:chgData name="Varvara Lazarenko" userId="455ccbb12fa3194e" providerId="LiveId" clId="{ABBF6759-5850-46A5-8E6B-5E096B0D65F0}" dt="2025-02-28T18:19:04.526" v="1136" actId="478"/>
          <ac:spMkLst>
            <pc:docMk/>
            <pc:sldMk cId="0" sldId="256"/>
            <ac:spMk id="9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6:02.060" v="1074" actId="103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39.315" v="279" actId="1035"/>
          <ac:spMkLst>
            <pc:docMk/>
            <pc:sldMk cId="0" sldId="256"/>
            <ac:spMk id="9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53.742" v="284" actId="948"/>
          <ac:spMkLst>
            <pc:docMk/>
            <pc:sldMk cId="0" sldId="256"/>
            <ac:spMk id="9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5:25.928" v="270" actId="1035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7:02.978" v="287" actId="103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5:46:19.473" v="283" actId="103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47.923" v="1071" actId="10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8T18:37:48.998" v="1220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">
        <pc:chgData name="Varvara Lazarenko" userId="455ccbb12fa3194e" providerId="LiveId" clId="{ABBF6759-5850-46A5-8E6B-5E096B0D65F0}" dt="2025-02-28T18:18:58.409" v="1134" actId="478"/>
        <pc:sldMkLst>
          <pc:docMk/>
          <pc:sldMk cId="0" sldId="257"/>
        </pc:sldMkLst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2" creationId="{5BE3E065-D3C4-8B4F-2E62-14957DBC508B}"/>
          </ac:spMkLst>
        </pc:spChg>
        <pc:spChg chg="mod">
          <ac:chgData name="Varvara Lazarenko" userId="455ccbb12fa3194e" providerId="LiveId" clId="{ABBF6759-5850-46A5-8E6B-5E096B0D65F0}" dt="2025-02-23T19:15:45.531" v="574" actId="1036"/>
          <ac:spMkLst>
            <pc:docMk/>
            <pc:sldMk cId="0" sldId="257"/>
            <ac:spMk id="3" creationId="{5BDCF679-F8A8-67E5-EF59-5BF21099372B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4" creationId="{FBA032BE-744D-D73D-1CC3-255E41BF70A8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5" creationId="{BA79B7C1-29AD-EEDB-4810-3A5D4B98F663}"/>
          </ac:spMkLst>
        </pc:spChg>
        <pc:spChg chg="add 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6" creationId="{613D4853-8D5E-1202-8350-D24439DE820E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6:00.026" v="577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29:29.953" v="1038" actId="103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4:33.852" v="1056" actId="103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35:30.007" v="1067" actId="1035"/>
          <ac:spMkLst>
            <pc:docMk/>
            <pc:sldMk cId="0" sldId="257"/>
            <ac:spMk id="121" creationId="{00000000-0000-0000-0000-000000000000}"/>
          </ac:spMkLst>
        </pc:spChg>
        <pc:spChg chg="del">
          <ac:chgData name="Varvara Lazarenko" userId="455ccbb12fa3194e" providerId="LiveId" clId="{ABBF6759-5850-46A5-8E6B-5E096B0D65F0}" dt="2025-02-28T18:18:58.409" v="1134" actId="478"/>
          <ac:spMkLst>
            <pc:docMk/>
            <pc:sldMk cId="0" sldId="257"/>
            <ac:spMk id="122" creationId="{00000000-0000-0000-0000-000000000000}"/>
          </ac:spMkLst>
        </pc:spChg>
        <pc:spChg chg="del">
          <ac:chgData name="Varvara Lazarenko" userId="455ccbb12fa3194e" providerId="LiveId" clId="{ABBF6759-5850-46A5-8E6B-5E096B0D65F0}" dt="2025-02-28T18:18:57.355" v="1133" actId="478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31.210" v="1125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6:18.570" v="1122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6T11:37:04.731" v="1127" actId="103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33.594" v="573" actId="14100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ABBF6759-5850-46A5-8E6B-5E096B0D65F0}" dt="2025-02-23T19:15:26.367" v="572" actId="1035"/>
          <ac:spMkLst>
            <pc:docMk/>
            <pc:sldMk cId="0" sldId="257"/>
            <ac:spMk id="132" creationId="{00000000-0000-0000-0000-000000000000}"/>
          </ac:spMkLst>
        </pc:spChg>
      </pc:sldChg>
      <pc:sldChg chg="addSp delSp modSp add mod">
        <pc:chgData name="Varvara Lazarenko" userId="455ccbb12fa3194e" providerId="LiveId" clId="{ABBF6759-5850-46A5-8E6B-5E096B0D65F0}" dt="2025-02-28T18:20:32.508" v="1163" actId="1076"/>
        <pc:sldMkLst>
          <pc:docMk/>
          <pc:sldMk cId="2583523490" sldId="258"/>
        </pc:sldMkLst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2" creationId="{10A00283-77D1-B920-47CA-E16EFBD5F722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6" creationId="{38146049-C3E0-DF5C-228D-64FDB6D2A1A8}"/>
          </ac:spMkLst>
        </pc:spChg>
        <pc:spChg chg="add mod">
          <ac:chgData name="Varvara Lazarenko" userId="455ccbb12fa3194e" providerId="LiveId" clId="{ABBF6759-5850-46A5-8E6B-5E096B0D65F0}" dt="2025-02-28T18:20:15.600" v="1160" actId="20577"/>
          <ac:spMkLst>
            <pc:docMk/>
            <pc:sldMk cId="2583523490" sldId="258"/>
            <ac:spMk id="7" creationId="{BAEF93C8-694A-4093-D067-03AEEAFC5305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3" creationId="{0F346230-ED25-EF45-3659-5B51AD9AFED0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4" creationId="{97513881-EA57-8A64-5E50-0CBA09FC2D9E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5" creationId="{9CE6CF7E-E80E-465C-0392-F4E6F6C58DAE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7" creationId="{9B71BB37-FB98-FF5E-C640-3CC071394BB9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19" creationId="{1DE36A02-069E-FC01-28AA-EE47B40C172D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20" creationId="{ACAF3558-EC65-E15C-C3E9-C2C97F8DC93B}"/>
          </ac:spMkLst>
        </pc:spChg>
        <pc:spChg chg="del">
          <ac:chgData name="Varvara Lazarenko" userId="455ccbb12fa3194e" providerId="LiveId" clId="{ABBF6759-5850-46A5-8E6B-5E096B0D65F0}" dt="2025-02-28T18:18:54.699" v="1132" actId="478"/>
          <ac:spMkLst>
            <pc:docMk/>
            <pc:sldMk cId="2583523490" sldId="258"/>
            <ac:spMk id="122" creationId="{8E5A97A5-BA02-488D-F550-2F8E5145C8F5}"/>
          </ac:spMkLst>
        </pc:spChg>
        <pc:spChg chg="del">
          <ac:chgData name="Varvara Lazarenko" userId="455ccbb12fa3194e" providerId="LiveId" clId="{ABBF6759-5850-46A5-8E6B-5E096B0D65F0}" dt="2025-02-28T18:18:53.540" v="1131" actId="478"/>
          <ac:spMkLst>
            <pc:docMk/>
            <pc:sldMk cId="2583523490" sldId="258"/>
            <ac:spMk id="123" creationId="{224B7E8F-9583-BEBA-F0EE-5CCB7B3E540F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24" creationId="{CA0A72E7-D29D-76B5-623D-62074AAEB9FC}"/>
          </ac:spMkLst>
        </pc:spChg>
        <pc:spChg chg="del">
          <ac:chgData name="Varvara Lazarenko" userId="455ccbb12fa3194e" providerId="LiveId" clId="{ABBF6759-5850-46A5-8E6B-5E096B0D65F0}" dt="2025-02-28T18:18:48.454" v="1129" actId="478"/>
          <ac:spMkLst>
            <pc:docMk/>
            <pc:sldMk cId="2583523490" sldId="258"/>
            <ac:spMk id="127" creationId="{6FAD7D94-47DD-21EC-6D10-E0B224BA9EAF}"/>
          </ac:spMkLst>
        </pc:spChg>
        <pc:spChg chg="del">
          <ac:chgData name="Varvara Lazarenko" userId="455ccbb12fa3194e" providerId="LiveId" clId="{ABBF6759-5850-46A5-8E6B-5E096B0D65F0}" dt="2025-02-28T18:18:50.102" v="1130" actId="478"/>
          <ac:spMkLst>
            <pc:docMk/>
            <pc:sldMk cId="2583523490" sldId="258"/>
            <ac:spMk id="128" creationId="{451A9911-9823-00E9-79B1-C13B3991B3B5}"/>
          </ac:spMkLst>
        </pc:spChg>
        <pc:picChg chg="add mod">
          <ac:chgData name="Varvara Lazarenko" userId="455ccbb12fa3194e" providerId="LiveId" clId="{ABBF6759-5850-46A5-8E6B-5E096B0D65F0}" dt="2025-02-28T18:20:32.508" v="1163" actId="1076"/>
          <ac:picMkLst>
            <pc:docMk/>
            <pc:sldMk cId="2583523490" sldId="258"/>
            <ac:picMk id="9" creationId="{9BF10084-BD71-2DAC-E992-F42BBC9B25E4}"/>
          </ac:picMkLst>
        </pc:picChg>
      </pc:sldChg>
      <pc:sldChg chg="addSp delSp add mod">
        <pc:chgData name="Varvara Lazarenko" userId="455ccbb12fa3194e" providerId="LiveId" clId="{ABBF6759-5850-46A5-8E6B-5E096B0D65F0}" dt="2025-02-28T18:21:11.493" v="1176" actId="22"/>
        <pc:sldMkLst>
          <pc:docMk/>
          <pc:sldMk cId="1402281669" sldId="259"/>
        </pc:sldMkLst>
        <pc:spChg chg="del">
          <ac:chgData name="Varvara Lazarenko" userId="455ccbb12fa3194e" providerId="LiveId" clId="{ABBF6759-5850-46A5-8E6B-5E096B0D65F0}" dt="2025-02-28T18:20:46.429" v="1168" actId="478"/>
          <ac:spMkLst>
            <pc:docMk/>
            <pc:sldMk cId="1402281669" sldId="259"/>
            <ac:spMk id="7" creationId="{E962A425-1CA5-98C1-202B-812ED03983B7}"/>
          </ac:spMkLst>
        </pc:spChg>
        <pc:picChg chg="add">
          <ac:chgData name="Varvara Lazarenko" userId="455ccbb12fa3194e" providerId="LiveId" clId="{ABBF6759-5850-46A5-8E6B-5E096B0D65F0}" dt="2025-02-28T18:21:11.493" v="1176" actId="22"/>
          <ac:picMkLst>
            <pc:docMk/>
            <pc:sldMk cId="1402281669" sldId="259"/>
            <ac:picMk id="3" creationId="{8835D27E-0C37-6A7B-6AE7-C64CC1254EFC}"/>
          </ac:picMkLst>
        </pc:picChg>
        <pc:picChg chg="del">
          <ac:chgData name="Varvara Lazarenko" userId="455ccbb12fa3194e" providerId="LiveId" clId="{ABBF6759-5850-46A5-8E6B-5E096B0D65F0}" dt="2025-02-28T18:20:42.953" v="1167" actId="478"/>
          <ac:picMkLst>
            <pc:docMk/>
            <pc:sldMk cId="1402281669" sldId="259"/>
            <ac:picMk id="9" creationId="{6E11412B-EC41-561E-D6D6-BD664BEF8C97}"/>
          </ac:picMkLst>
        </pc:picChg>
      </pc:sldChg>
      <pc:sldChg chg="new del">
        <pc:chgData name="Varvara Lazarenko" userId="455ccbb12fa3194e" providerId="LiveId" clId="{ABBF6759-5850-46A5-8E6B-5E096B0D65F0}" dt="2025-02-28T18:20:37.749" v="1165" actId="680"/>
        <pc:sldMkLst>
          <pc:docMk/>
          <pc:sldMk cId="3336947766" sldId="259"/>
        </pc:sldMkLst>
      </pc:sldChg>
      <pc:sldChg chg="addSp modSp add mod">
        <pc:chgData name="Varvara Lazarenko" userId="455ccbb12fa3194e" providerId="LiveId" clId="{ABBF6759-5850-46A5-8E6B-5E096B0D65F0}" dt="2025-02-28T18:23:45.324" v="1202" actId="22"/>
        <pc:sldMkLst>
          <pc:docMk/>
          <pc:sldMk cId="3737130843" sldId="260"/>
        </pc:sldMkLst>
        <pc:spChg chg="add mod">
          <ac:chgData name="Varvara Lazarenko" userId="455ccbb12fa3194e" providerId="LiveId" clId="{ABBF6759-5850-46A5-8E6B-5E096B0D65F0}" dt="2025-02-28T18:23:30.868" v="1201" actId="20577"/>
          <ac:spMkLst>
            <pc:docMk/>
            <pc:sldMk cId="3737130843" sldId="260"/>
            <ac:spMk id="2" creationId="{2778C39C-0947-7034-B3C2-85E5BD9384B4}"/>
          </ac:spMkLst>
        </pc:spChg>
        <pc:picChg chg="add">
          <ac:chgData name="Varvara Lazarenko" userId="455ccbb12fa3194e" providerId="LiveId" clId="{ABBF6759-5850-46A5-8E6B-5E096B0D65F0}" dt="2025-02-28T18:23:45.324" v="1202" actId="22"/>
          <ac:picMkLst>
            <pc:docMk/>
            <pc:sldMk cId="3737130843" sldId="260"/>
            <ac:picMk id="4" creationId="{D1D3B250-86DF-6F8A-B891-A4EBD1AE8D3C}"/>
          </ac:picMkLst>
        </pc:picChg>
      </pc:sldChg>
      <pc:sldChg chg="addSp add mod">
        <pc:chgData name="Varvara Lazarenko" userId="455ccbb12fa3194e" providerId="LiveId" clId="{ABBF6759-5850-46A5-8E6B-5E096B0D65F0}" dt="2025-02-28T18:22:25.877" v="1182" actId="22"/>
        <pc:sldMkLst>
          <pc:docMk/>
          <pc:sldMk cId="244548938" sldId="261"/>
        </pc:sldMkLst>
        <pc:picChg chg="add">
          <ac:chgData name="Varvara Lazarenko" userId="455ccbb12fa3194e" providerId="LiveId" clId="{ABBF6759-5850-46A5-8E6B-5E096B0D65F0}" dt="2025-02-28T18:22:25.877" v="1182" actId="22"/>
          <ac:picMkLst>
            <pc:docMk/>
            <pc:sldMk cId="244548938" sldId="261"/>
            <ac:picMk id="3" creationId="{B51F47F2-AB4E-53F1-2D49-5C272774ABD2}"/>
          </ac:picMkLst>
        </pc:picChg>
      </pc:sldChg>
      <pc:sldChg chg="addSp add mod">
        <pc:chgData name="Varvara Lazarenko" userId="455ccbb12fa3194e" providerId="LiveId" clId="{ABBF6759-5850-46A5-8E6B-5E096B0D65F0}" dt="2025-02-28T18:21:19.227" v="1177" actId="22"/>
        <pc:sldMkLst>
          <pc:docMk/>
          <pc:sldMk cId="2099701868" sldId="262"/>
        </pc:sldMkLst>
        <pc:picChg chg="add">
          <ac:chgData name="Varvara Lazarenko" userId="455ccbb12fa3194e" providerId="LiveId" clId="{ABBF6759-5850-46A5-8E6B-5E096B0D65F0}" dt="2025-02-28T18:21:19.227" v="1177" actId="22"/>
          <ac:picMkLst>
            <pc:docMk/>
            <pc:sldMk cId="2099701868" sldId="262"/>
            <ac:picMk id="3" creationId="{1C2B3B50-A929-4644-682F-61425590A026}"/>
          </ac:picMkLst>
        </pc:picChg>
      </pc:sldChg>
      <pc:sldChg chg="addSp add mod">
        <pc:chgData name="Varvara Lazarenko" userId="455ccbb12fa3194e" providerId="LiveId" clId="{ABBF6759-5850-46A5-8E6B-5E096B0D65F0}" dt="2025-02-28T18:21:53.506" v="1181" actId="22"/>
        <pc:sldMkLst>
          <pc:docMk/>
          <pc:sldMk cId="411930149" sldId="263"/>
        </pc:sldMkLst>
        <pc:picChg chg="add">
          <ac:chgData name="Varvara Lazarenko" userId="455ccbb12fa3194e" providerId="LiveId" clId="{ABBF6759-5850-46A5-8E6B-5E096B0D65F0}" dt="2025-02-28T18:21:53.506" v="1181" actId="22"/>
          <ac:picMkLst>
            <pc:docMk/>
            <pc:sldMk cId="411930149" sldId="263"/>
            <ac:picMk id="3" creationId="{5126992C-8A9E-4E00-3F55-CB544655D6AD}"/>
          </ac:picMkLst>
        </pc:picChg>
      </pc:sldChg>
      <pc:sldChg chg="addSp add mod">
        <pc:chgData name="Varvara Lazarenko" userId="455ccbb12fa3194e" providerId="LiveId" clId="{ABBF6759-5850-46A5-8E6B-5E096B0D65F0}" dt="2025-02-28T18:21:26.735" v="1178" actId="22"/>
        <pc:sldMkLst>
          <pc:docMk/>
          <pc:sldMk cId="1366616445" sldId="264"/>
        </pc:sldMkLst>
        <pc:picChg chg="add">
          <ac:chgData name="Varvara Lazarenko" userId="455ccbb12fa3194e" providerId="LiveId" clId="{ABBF6759-5850-46A5-8E6B-5E096B0D65F0}" dt="2025-02-28T18:21:26.735" v="1178" actId="22"/>
          <ac:picMkLst>
            <pc:docMk/>
            <pc:sldMk cId="1366616445" sldId="264"/>
            <ac:picMk id="3" creationId="{0755C04F-9D22-3E99-5FA5-7B5E1B2BDFC5}"/>
          </ac:picMkLst>
        </pc:picChg>
      </pc:sldChg>
      <pc:sldChg chg="addSp add mod">
        <pc:chgData name="Varvara Lazarenko" userId="455ccbb12fa3194e" providerId="LiveId" clId="{ABBF6759-5850-46A5-8E6B-5E096B0D65F0}" dt="2025-02-28T18:21:35.557" v="1179" actId="22"/>
        <pc:sldMkLst>
          <pc:docMk/>
          <pc:sldMk cId="3803707701" sldId="265"/>
        </pc:sldMkLst>
        <pc:picChg chg="add">
          <ac:chgData name="Varvara Lazarenko" userId="455ccbb12fa3194e" providerId="LiveId" clId="{ABBF6759-5850-46A5-8E6B-5E096B0D65F0}" dt="2025-02-28T18:21:35.557" v="1179" actId="22"/>
          <ac:picMkLst>
            <pc:docMk/>
            <pc:sldMk cId="3803707701" sldId="265"/>
            <ac:picMk id="3" creationId="{D74BA2EF-08BD-BED5-03B9-F7E9E17045BA}"/>
          </ac:picMkLst>
        </pc:picChg>
      </pc:sldChg>
      <pc:sldChg chg="addSp add mod">
        <pc:chgData name="Varvara Lazarenko" userId="455ccbb12fa3194e" providerId="LiveId" clId="{ABBF6759-5850-46A5-8E6B-5E096B0D65F0}" dt="2025-02-28T18:21:43.742" v="1180" actId="22"/>
        <pc:sldMkLst>
          <pc:docMk/>
          <pc:sldMk cId="3729504330" sldId="266"/>
        </pc:sldMkLst>
        <pc:picChg chg="add">
          <ac:chgData name="Varvara Lazarenko" userId="455ccbb12fa3194e" providerId="LiveId" clId="{ABBF6759-5850-46A5-8E6B-5E096B0D65F0}" dt="2025-02-28T18:21:43.742" v="1180" actId="22"/>
          <ac:picMkLst>
            <pc:docMk/>
            <pc:sldMk cId="3729504330" sldId="266"/>
            <ac:picMk id="3" creationId="{8EA06103-DFC6-EEB1-9BE3-59171623C8ED}"/>
          </ac:picMkLst>
        </pc:picChg>
      </pc:sldChg>
      <pc:sldChg chg="addSp add mod">
        <pc:chgData name="Varvara Lazarenko" userId="455ccbb12fa3194e" providerId="LiveId" clId="{ABBF6759-5850-46A5-8E6B-5E096B0D65F0}" dt="2025-02-28T18:23:51.746" v="1203" actId="22"/>
        <pc:sldMkLst>
          <pc:docMk/>
          <pc:sldMk cId="2911049503" sldId="267"/>
        </pc:sldMkLst>
        <pc:picChg chg="add">
          <ac:chgData name="Varvara Lazarenko" userId="455ccbb12fa3194e" providerId="LiveId" clId="{ABBF6759-5850-46A5-8E6B-5E096B0D65F0}" dt="2025-02-28T18:23:51.746" v="1203" actId="22"/>
          <ac:picMkLst>
            <pc:docMk/>
            <pc:sldMk cId="2911049503" sldId="267"/>
            <ac:picMk id="3" creationId="{A450255F-3CF6-F435-B25D-252254586BEC}"/>
          </ac:picMkLst>
        </pc:picChg>
      </pc:sldChg>
      <pc:sldChg chg="addSp add mod">
        <pc:chgData name="Varvara Lazarenko" userId="455ccbb12fa3194e" providerId="LiveId" clId="{ABBF6759-5850-46A5-8E6B-5E096B0D65F0}" dt="2025-02-28T18:23:56.912" v="1204" actId="22"/>
        <pc:sldMkLst>
          <pc:docMk/>
          <pc:sldMk cId="1297456769" sldId="268"/>
        </pc:sldMkLst>
        <pc:picChg chg="add">
          <ac:chgData name="Varvara Lazarenko" userId="455ccbb12fa3194e" providerId="LiveId" clId="{ABBF6759-5850-46A5-8E6B-5E096B0D65F0}" dt="2025-02-28T18:23:56.912" v="1204" actId="22"/>
          <ac:picMkLst>
            <pc:docMk/>
            <pc:sldMk cId="1297456769" sldId="268"/>
            <ac:picMk id="3" creationId="{062356F1-CE3B-0530-E6CA-CDBE22BEEE19}"/>
          </ac:picMkLst>
        </pc:picChg>
      </pc:sldChg>
      <pc:sldChg chg="addSp add mod">
        <pc:chgData name="Varvara Lazarenko" userId="455ccbb12fa3194e" providerId="LiveId" clId="{ABBF6759-5850-46A5-8E6B-5E096B0D65F0}" dt="2025-02-28T18:24:04.735" v="1205" actId="22"/>
        <pc:sldMkLst>
          <pc:docMk/>
          <pc:sldMk cId="469485335" sldId="269"/>
        </pc:sldMkLst>
        <pc:picChg chg="add">
          <ac:chgData name="Varvara Lazarenko" userId="455ccbb12fa3194e" providerId="LiveId" clId="{ABBF6759-5850-46A5-8E6B-5E096B0D65F0}" dt="2025-02-28T18:24:04.735" v="1205" actId="22"/>
          <ac:picMkLst>
            <pc:docMk/>
            <pc:sldMk cId="469485335" sldId="269"/>
            <ac:picMk id="3" creationId="{7870D7A5-2773-DE6D-C700-F3E1DE55AE19}"/>
          </ac:picMkLst>
        </pc:picChg>
      </pc:sldChg>
      <pc:sldChg chg="addSp add mod">
        <pc:chgData name="Varvara Lazarenko" userId="455ccbb12fa3194e" providerId="LiveId" clId="{ABBF6759-5850-46A5-8E6B-5E096B0D65F0}" dt="2025-02-28T18:24:15.210" v="1207" actId="22"/>
        <pc:sldMkLst>
          <pc:docMk/>
          <pc:sldMk cId="3283632137" sldId="270"/>
        </pc:sldMkLst>
        <pc:picChg chg="add">
          <ac:chgData name="Varvara Lazarenko" userId="455ccbb12fa3194e" providerId="LiveId" clId="{ABBF6759-5850-46A5-8E6B-5E096B0D65F0}" dt="2025-02-28T18:24:15.210" v="1207" actId="22"/>
          <ac:picMkLst>
            <pc:docMk/>
            <pc:sldMk cId="3283632137" sldId="270"/>
            <ac:picMk id="3" creationId="{7A8506B4-DCC7-FD01-1E20-56BAD57EDD18}"/>
          </ac:picMkLst>
        </pc:picChg>
      </pc:sldChg>
      <pc:sldChg chg="addSp add mod">
        <pc:chgData name="Varvara Lazarenko" userId="455ccbb12fa3194e" providerId="LiveId" clId="{ABBF6759-5850-46A5-8E6B-5E096B0D65F0}" dt="2025-02-28T18:24:21.422" v="1208" actId="22"/>
        <pc:sldMkLst>
          <pc:docMk/>
          <pc:sldMk cId="2376137483" sldId="271"/>
        </pc:sldMkLst>
        <pc:picChg chg="add">
          <ac:chgData name="Varvara Lazarenko" userId="455ccbb12fa3194e" providerId="LiveId" clId="{ABBF6759-5850-46A5-8E6B-5E096B0D65F0}" dt="2025-02-28T18:24:21.422" v="1208" actId="22"/>
          <ac:picMkLst>
            <pc:docMk/>
            <pc:sldMk cId="2376137483" sldId="271"/>
            <ac:picMk id="3" creationId="{7410E51C-CE40-A389-57C1-C6AD44DEDE6F}"/>
          </ac:picMkLst>
        </pc:picChg>
      </pc:sldChg>
      <pc:sldChg chg="addSp delSp add mod">
        <pc:chgData name="Varvara Lazarenko" userId="455ccbb12fa3194e" providerId="LiveId" clId="{ABBF6759-5850-46A5-8E6B-5E096B0D65F0}" dt="2025-02-28T18:24:47.698" v="1213" actId="22"/>
        <pc:sldMkLst>
          <pc:docMk/>
          <pc:sldMk cId="3191990335" sldId="272"/>
        </pc:sldMkLst>
        <pc:picChg chg="del">
          <ac:chgData name="Varvara Lazarenko" userId="455ccbb12fa3194e" providerId="LiveId" clId="{ABBF6759-5850-46A5-8E6B-5E096B0D65F0}" dt="2025-02-28T18:24:31.549" v="1210" actId="478"/>
          <ac:picMkLst>
            <pc:docMk/>
            <pc:sldMk cId="3191990335" sldId="272"/>
            <ac:picMk id="3" creationId="{7D989FB7-2645-2122-7257-A51EA5D89B31}"/>
          </ac:picMkLst>
        </pc:picChg>
        <pc:picChg chg="add">
          <ac:chgData name="Varvara Lazarenko" userId="455ccbb12fa3194e" providerId="LiveId" clId="{ABBF6759-5850-46A5-8E6B-5E096B0D65F0}" dt="2025-02-28T18:24:47.698" v="1213" actId="22"/>
          <ac:picMkLst>
            <pc:docMk/>
            <pc:sldMk cId="3191990335" sldId="272"/>
            <ac:picMk id="4" creationId="{996AB375-DC9C-1C24-48DF-53225DAD3D79}"/>
          </ac:picMkLst>
        </pc:picChg>
      </pc:sldChg>
      <pc:sldChg chg="addSp add mod">
        <pc:chgData name="Varvara Lazarenko" userId="455ccbb12fa3194e" providerId="LiveId" clId="{ABBF6759-5850-46A5-8E6B-5E096B0D65F0}" dt="2025-02-28T18:24:53.772" v="1214" actId="22"/>
        <pc:sldMkLst>
          <pc:docMk/>
          <pc:sldMk cId="902179874" sldId="273"/>
        </pc:sldMkLst>
        <pc:picChg chg="add">
          <ac:chgData name="Varvara Lazarenko" userId="455ccbb12fa3194e" providerId="LiveId" clId="{ABBF6759-5850-46A5-8E6B-5E096B0D65F0}" dt="2025-02-28T18:24:53.772" v="1214" actId="22"/>
          <ac:picMkLst>
            <pc:docMk/>
            <pc:sldMk cId="902179874" sldId="273"/>
            <ac:picMk id="3" creationId="{C192684D-9A09-C688-378B-CF7FA4DD368D}"/>
          </ac:picMkLst>
        </pc:picChg>
      </pc:sldChg>
      <pc:sldChg chg="addSp add mod">
        <pc:chgData name="Varvara Lazarenko" userId="455ccbb12fa3194e" providerId="LiveId" clId="{ABBF6759-5850-46A5-8E6B-5E096B0D65F0}" dt="2025-02-28T18:25:02.763" v="1215" actId="22"/>
        <pc:sldMkLst>
          <pc:docMk/>
          <pc:sldMk cId="3483724004" sldId="274"/>
        </pc:sldMkLst>
        <pc:picChg chg="add">
          <ac:chgData name="Varvara Lazarenko" userId="455ccbb12fa3194e" providerId="LiveId" clId="{ABBF6759-5850-46A5-8E6B-5E096B0D65F0}" dt="2025-02-28T18:25:02.763" v="1215" actId="22"/>
          <ac:picMkLst>
            <pc:docMk/>
            <pc:sldMk cId="3483724004" sldId="274"/>
            <ac:picMk id="3" creationId="{FD473F4A-4BC3-971C-782B-27F132BAEA5B}"/>
          </ac:picMkLst>
        </pc:picChg>
      </pc:sldChg>
      <pc:sldChg chg="addSp delSp modSp add mod">
        <pc:chgData name="Varvara Lazarenko" userId="455ccbb12fa3194e" providerId="LiveId" clId="{ABBF6759-5850-46A5-8E6B-5E096B0D65F0}" dt="2025-02-28T18:48:11.933" v="1591" actId="2710"/>
        <pc:sldMkLst>
          <pc:docMk/>
          <pc:sldMk cId="993696472" sldId="275"/>
        </pc:sldMkLst>
        <pc:spChg chg="add mod">
          <ac:chgData name="Varvara Lazarenko" userId="455ccbb12fa3194e" providerId="LiveId" clId="{ABBF6759-5850-46A5-8E6B-5E096B0D65F0}" dt="2025-02-28T18:39:06.831" v="1229" actId="20577"/>
          <ac:spMkLst>
            <pc:docMk/>
            <pc:sldMk cId="993696472" sldId="275"/>
            <ac:spMk id="2" creationId="{DC049972-A157-2710-F8D1-B1F7F39077B4}"/>
          </ac:spMkLst>
        </pc:spChg>
        <pc:spChg chg="add del mod">
          <ac:chgData name="Varvara Lazarenko" userId="455ccbb12fa3194e" providerId="LiveId" clId="{ABBF6759-5850-46A5-8E6B-5E096B0D65F0}" dt="2025-02-28T18:48:11.933" v="1591" actId="2710"/>
          <ac:spMkLst>
            <pc:docMk/>
            <pc:sldMk cId="993696472" sldId="275"/>
            <ac:spMk id="4" creationId="{5FF75BCF-12FA-9F0C-31FD-7C15276CB869}"/>
          </ac:spMkLst>
        </pc:spChg>
        <pc:spChg chg="add mod">
          <ac:chgData name="Varvara Lazarenko" userId="455ccbb12fa3194e" providerId="LiveId" clId="{ABBF6759-5850-46A5-8E6B-5E096B0D65F0}" dt="2025-02-28T18:42:39.678" v="1278"/>
          <ac:spMkLst>
            <pc:docMk/>
            <pc:sldMk cId="993696472" sldId="275"/>
            <ac:spMk id="5" creationId="{AF108C03-AF8D-53EF-324F-0C3C1156BB83}"/>
          </ac:spMkLst>
        </pc:spChg>
        <pc:spChg chg="add mod">
          <ac:chgData name="Varvara Lazarenko" userId="455ccbb12fa3194e" providerId="LiveId" clId="{ABBF6759-5850-46A5-8E6B-5E096B0D65F0}" dt="2025-02-28T18:44:08.046" v="1319"/>
          <ac:spMkLst>
            <pc:docMk/>
            <pc:sldMk cId="993696472" sldId="275"/>
            <ac:spMk id="7" creationId="{527DD58B-A2E5-85DC-9311-DEED79745BE9}"/>
          </ac:spMkLst>
        </pc:spChg>
        <pc:graphicFrameChg chg="add mod">
          <ac:chgData name="Varvara Lazarenko" userId="455ccbb12fa3194e" providerId="LiveId" clId="{ABBF6759-5850-46A5-8E6B-5E096B0D65F0}" dt="2025-02-28T18:42:38.209" v="1277" actId="1076"/>
          <ac:graphicFrameMkLst>
            <pc:docMk/>
            <pc:sldMk cId="993696472" sldId="275"/>
            <ac:graphicFrameMk id="3" creationId="{43D35A77-1221-6DC3-9A14-929A0A57CA2F}"/>
          </ac:graphicFrameMkLst>
        </pc:graphicFrameChg>
        <pc:graphicFrameChg chg="add mod modGraphic">
          <ac:chgData name="Varvara Lazarenko" userId="455ccbb12fa3194e" providerId="LiveId" clId="{ABBF6759-5850-46A5-8E6B-5E096B0D65F0}" dt="2025-02-28T18:44:08.045" v="1318" actId="1076"/>
          <ac:graphicFrameMkLst>
            <pc:docMk/>
            <pc:sldMk cId="993696472" sldId="275"/>
            <ac:graphicFrameMk id="6" creationId="{42660A5B-F5BD-99CE-685B-7397B420C6D4}"/>
          </ac:graphicFrameMkLst>
        </pc:graphicFrameChg>
        <pc:picChg chg="del">
          <ac:chgData name="Varvara Lazarenko" userId="455ccbb12fa3194e" providerId="LiveId" clId="{ABBF6759-5850-46A5-8E6B-5E096B0D65F0}" dt="2025-02-28T18:25:13.643" v="1217" actId="478"/>
          <ac:picMkLst>
            <pc:docMk/>
            <pc:sldMk cId="993696472" sldId="275"/>
            <ac:picMk id="3" creationId="{55F3E293-4599-A9A7-34AC-0E9995B5BA65}"/>
          </ac:picMkLst>
        </pc:picChg>
      </pc:sldChg>
    </pc:docChg>
  </pc:docChgLst>
  <pc:docChgLst>
    <pc:chgData name="Varvara Lazarenko" userId="455ccbb12fa3194e" providerId="LiveId" clId="{56B0BD8B-E829-48C2-B6BE-A695DDEEA2C9}"/>
    <pc:docChg chg="modSld">
      <pc:chgData name="Varvara Lazarenko" userId="455ccbb12fa3194e" providerId="LiveId" clId="{56B0BD8B-E829-48C2-B6BE-A695DDEEA2C9}" dt="2024-10-22T16:26:02.504" v="31" actId="20577"/>
      <pc:docMkLst>
        <pc:docMk/>
      </pc:docMkLst>
      <pc:sldChg chg="modSp mod">
        <pc:chgData name="Varvara Lazarenko" userId="455ccbb12fa3194e" providerId="LiveId" clId="{56B0BD8B-E829-48C2-B6BE-A695DDEEA2C9}" dt="2024-10-22T16:26:02.504" v="31" actId="20577"/>
        <pc:sldMkLst>
          <pc:docMk/>
          <pc:sldMk cId="0" sldId="256"/>
        </pc:sldMkLst>
      </pc:sldChg>
    </pc:docChg>
  </pc:docChgLst>
  <pc:docChgLst>
    <pc:chgData name="Varvara Lazarenko" userId="455ccbb12fa3194e" providerId="LiveId" clId="{F5C1F6A2-24B7-440E-9ACC-409C88B58056}"/>
    <pc:docChg chg="custSel modSld">
      <pc:chgData name="Varvara Lazarenko" userId="455ccbb12fa3194e" providerId="LiveId" clId="{F5C1F6A2-24B7-440E-9ACC-409C88B58056}" dt="2025-01-21T13:54:30.484" v="4" actId="1076"/>
      <pc:docMkLst>
        <pc:docMk/>
      </pc:docMkLst>
      <pc:sldChg chg="addSp delSp modSp mod">
        <pc:chgData name="Varvara Lazarenko" userId="455ccbb12fa3194e" providerId="LiveId" clId="{F5C1F6A2-24B7-440E-9ACC-409C88B58056}" dt="2025-01-21T13:54:30.484" v="4" actId="1076"/>
        <pc:sldMkLst>
          <pc:docMk/>
          <pc:sldMk cId="0" sldId="256"/>
        </pc:sldMkLst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2" creationId="{E01541C1-DA9C-1709-CACF-5E83F196E268}"/>
          </ac:spMkLst>
        </pc:spChg>
        <pc:spChg chg="add mod">
          <ac:chgData name="Varvara Lazarenko" userId="455ccbb12fa3194e" providerId="LiveId" clId="{F5C1F6A2-24B7-440E-9ACC-409C88B58056}" dt="2025-01-21T13:53:51.142" v="2"/>
          <ac:spMkLst>
            <pc:docMk/>
            <pc:sldMk cId="0" sldId="256"/>
            <ac:spMk id="3" creationId="{0B40396C-ECD5-97C5-89F5-21A5327F6529}"/>
          </ac:spMkLst>
        </pc:spChg>
        <pc:spChg chg="mod">
          <ac:chgData name="Varvara Lazarenko" userId="455ccbb12fa3194e" providerId="LiveId" clId="{F5C1F6A2-24B7-440E-9ACC-409C88B58056}" dt="2025-01-21T13:54:30.484" v="4" actId="1076"/>
          <ac:spMkLst>
            <pc:docMk/>
            <pc:sldMk cId="0" sldId="256"/>
            <ac:spMk id="90" creationId="{00000000-0000-0000-0000-000000000000}"/>
          </ac:spMkLst>
        </pc:spChg>
      </pc:sldChg>
    </pc:docChg>
  </pc:docChgLst>
  <pc:docChgLst>
    <pc:chgData name="Varvara Lazarenko" userId="455ccbb12fa3194e" providerId="LiveId" clId="{812A0C20-627E-462D-A089-8A5D6F711F8F}"/>
    <pc:docChg chg="undo redo custSel modSld">
      <pc:chgData name="Varvara Lazarenko" userId="455ccbb12fa3194e" providerId="LiveId" clId="{812A0C20-627E-462D-A089-8A5D6F711F8F}" dt="2024-12-05T20:00:09.732" v="2006" actId="20577"/>
      <pc:docMkLst>
        <pc:docMk/>
      </pc:docMkLst>
      <pc:sldChg chg="delSp modSp mod">
        <pc:chgData name="Varvara Lazarenko" userId="455ccbb12fa3194e" providerId="LiveId" clId="{812A0C20-627E-462D-A089-8A5D6F711F8F}" dt="2024-12-05T20:00:09.732" v="2006" actId="20577"/>
        <pc:sldMkLst>
          <pc:docMk/>
          <pc:sldMk cId="0" sldId="256"/>
        </pc:sldMkLst>
        <pc:spChg chg="mod">
          <ac:chgData name="Varvara Lazarenko" userId="455ccbb12fa3194e" providerId="LiveId" clId="{812A0C20-627E-462D-A089-8A5D6F711F8F}" dt="2024-12-05T20:00:09.732" v="2006" actId="20577"/>
          <ac:spMkLst>
            <pc:docMk/>
            <pc:sldMk cId="0" sldId="256"/>
            <ac:spMk id="105" creationId="{00000000-0000-0000-0000-000000000000}"/>
          </ac:spMkLst>
        </pc:spChg>
      </pc:sldChg>
      <pc:sldChg chg="addSp delSp modSp mod modNotes">
        <pc:chgData name="Varvara Lazarenko" userId="455ccbb12fa3194e" providerId="LiveId" clId="{812A0C20-627E-462D-A089-8A5D6F711F8F}" dt="2024-12-05T18:56:43.482" v="1861" actId="20577"/>
        <pc:sldMkLst>
          <pc:docMk/>
          <pc:sldMk cId="0" sldId="257"/>
        </pc:sldMkLst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08.381" v="1848" actId="103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28.864" v="1796" actId="1035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6:43.482" v="1861" actId="20577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Varvara Lazarenko" userId="455ccbb12fa3194e" providerId="LiveId" clId="{812A0C20-627E-462D-A089-8A5D6F711F8F}" dt="2024-12-05T18:55:17.662" v="1778" actId="1035"/>
          <ac:spMkLst>
            <pc:docMk/>
            <pc:sldMk cId="0" sldId="257"/>
            <ac:spMk id="132" creationId="{00000000-0000-0000-0000-000000000000}"/>
          </ac:spMkLst>
        </pc:spChg>
      </pc:sldChg>
    </pc:docChg>
  </pc:docChgLst>
  <pc:docChgLst>
    <pc:chgData name="Varvara Lazarenko" userId="455ccbb12fa3194e" providerId="LiveId" clId="{7D6891F7-673B-4AD6-BE57-824E286A40C9}"/>
    <pc:docChg chg="modSld">
      <pc:chgData name="Varvara Lazarenko" userId="455ccbb12fa3194e" providerId="LiveId" clId="{7D6891F7-673B-4AD6-BE57-824E286A40C9}" dt="2025-01-21T13:45:10.656" v="3" actId="20577"/>
      <pc:docMkLst>
        <pc:docMk/>
      </pc:docMkLst>
      <pc:sldChg chg="modSp mod">
        <pc:chgData name="Varvara Lazarenko" userId="455ccbb12fa3194e" providerId="LiveId" clId="{7D6891F7-673B-4AD6-BE57-824E286A40C9}" dt="2025-01-21T13:44:56.462" v="1" actId="20577"/>
        <pc:sldMkLst>
          <pc:docMk/>
          <pc:sldMk cId="0" sldId="256"/>
        </pc:sldMkLst>
      </pc:sldChg>
      <pc:sldChg chg="modSp mod">
        <pc:chgData name="Varvara Lazarenko" userId="455ccbb12fa3194e" providerId="LiveId" clId="{7D6891F7-673B-4AD6-BE57-824E286A40C9}" dt="2025-01-21T13:45:10.656" v="3" actId="20577"/>
        <pc:sldMkLst>
          <pc:docMk/>
          <pc:sldMk cId="0" sldId="257"/>
        </pc:sldMkLst>
        <pc:spChg chg="mod">
          <ac:chgData name="Varvara Lazarenko" userId="455ccbb12fa3194e" providerId="LiveId" clId="{7D6891F7-673B-4AD6-BE57-824E286A40C9}" dt="2025-01-21T13:45:10.656" v="3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7954" y="1143000"/>
            <a:ext cx="21819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B882285C-2C8E-50E1-32A4-D26FCC13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A46DB2F-4028-FF0B-CE66-5320685DB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1C9AA5CE-E091-4AC8-46BC-AA111E3FF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74F47B5A-9E8F-4352-D395-B4B6D3E8AB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6404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627FD8C-174E-717C-F02C-3E0B5A4C0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9893CDCC-484E-44CB-B47F-D5047ABA9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B1E5DBCF-C1B6-BE44-87C2-5111270AC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64C94295-A043-565B-C3ED-8FFC7A385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348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2C9E201-1461-6F2F-63EE-A3B27E1C8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65244AA-2924-D8F7-9488-2D1FB411D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59C42469-CC67-04B0-DA45-0A48511B1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98ECEF14-42EA-652B-BF2E-96ECF7F9E8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8720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6767CCCE-B4EF-1DD5-3611-D3105D090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E8121171-40AA-8963-A97E-D616B6E253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E849F88B-03BF-2347-9DFC-6C940A8E2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055AE2B7-B1F0-EB79-9245-F07D16D103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22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B3B9EAD7-2674-0B4D-90FE-28ED75361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BB431C73-4D50-C3C9-D8E6-391264CEC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D87FDC05-C564-D433-C55E-F6016F50B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21663FED-B0A2-4F76-DCAF-9D7D92D40E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788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3B39CAF-4E81-E178-87BE-259A082F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D2F2C0A-7F88-7A70-E1C6-48D678B21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F4F716A1-83E7-CD63-4CF4-B5FCF37231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D40C5D44-FBA6-B858-502F-EDAA9B384F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79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6FA8F4E-99B9-785C-A018-92F4E7040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2CDD5E62-295C-659A-CF35-02E212F2D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4A7FEEBB-D2FE-B7F2-6D89-E8CF26A18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91778DE5-C9C6-6D01-AA78-1D802143AF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3141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2E7E448-69B1-275B-79BB-12C324EF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54E8B4C7-46CA-020C-2B10-DC4AB979D6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C1038A61-6FEE-7F92-D2D8-EAEB822E0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7821B021-FF8E-F974-93EE-A3F4897C7F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944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D76748A7-2520-0AEA-2C56-63D34C4EA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F031FCED-8EFE-B88F-8868-F1EE2F3116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DAEC7D45-8A05-9464-901A-C58351F24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08CE1DE1-CC45-B309-C8B6-D1F36E348F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899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6B9C4607-6196-A6C7-D69D-BC71EAEF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926C8335-46E4-4DFD-6028-EEB69CF4C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98C4485E-D7A6-A395-0514-7F7D2B993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18F59617-572F-2017-8614-9091F5AD2C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53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1E199686-5A4C-8E11-9BB0-090A68E5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E578165A-21E6-F695-9A1A-2702CB7BA4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EF8FD44D-67CC-6E90-C346-1D9DE9C0F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D971FA53-F0BA-CBB4-0E17-ADB4236A80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32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51512D7-7A7C-AFD1-26D9-93AA614B4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B17F82F8-7A44-060A-C65F-D1F349B7E4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74F5D7BA-CDEB-AFA2-CCD6-954CD378C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8F4FFEEB-D8ED-B935-1DE1-FBF1F72B26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6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822FA80-ECFC-0148-2F75-F3CB21DE5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2A9CE2B7-37DA-B2B7-95AF-1977AD232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AEFB9DDE-DA93-6870-65EC-5B0F92602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88188077-9E05-28C0-16C7-1ED2844E64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74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77114AA-4F94-A4BC-0A75-E5886B8C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F7464708-54FD-0D92-1CEC-5E76A20A42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D5F4643A-77EB-ACC4-FB12-EFBE1786C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90F1E7A0-D50B-98D0-C90F-2A394716B5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376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86C9999F-AB24-94E4-2E09-58DEFBB1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171AB3ED-7A95-E157-0198-B6FB50D9C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F5CFDC4E-B98F-84B6-7AF6-6266B1C6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B5A37BE2-B8C6-7878-F7CE-E0FEB6C953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78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8B78A63-3FFA-38AE-405F-EF04C7CC4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326AABBE-DF7E-B8A2-3E96-C15F6CC563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6D187E25-6846-265F-91EE-41B9D96B4C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DFDE61AF-A9C8-537E-1E65-1FBA147282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522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4059839-ADC1-A45F-0F55-28A9532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2835F810-B949-0C20-6EFB-1AC6034F7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C9B63AE2-359E-26C5-73EC-C83CCC9D2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BF4AA121-676C-C93D-8A8B-906B195828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958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0F388FC0-484B-9916-AE75-9F511D5C2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5D1C7180-2C59-4E54-EF84-A544EACAFB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405F03C3-E914-AEBF-9FC7-0C0127C2F1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9D4021F2-A9EC-7209-70F7-5E9C2112E5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64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945000" y="1749826"/>
            <a:ext cx="56700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45000" y="5615777"/>
            <a:ext cx="56700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 rot="5400000">
            <a:off x="388052" y="2977950"/>
            <a:ext cx="6783900" cy="6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5400000">
            <a:off x="1694850" y="4284749"/>
            <a:ext cx="90609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 rot="5400000">
            <a:off x="-1612724" y="2701799"/>
            <a:ext cx="90609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813" y="2665576"/>
            <a:ext cx="65205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00"/>
              <a:buFont typeface="Calibri"/>
              <a:buNone/>
              <a:defRPr sz="2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5813" y="7155228"/>
            <a:ext cx="6520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rgbClr val="888888"/>
              </a:buClr>
              <a:buSzPts val="8600"/>
              <a:buNone/>
              <a:defRPr sz="8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27251" y="2846250"/>
            <a:ext cx="32130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20735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20736" y="2621026"/>
            <a:ext cx="3198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20736" y="3905552"/>
            <a:ext cx="31983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3827251" y="2621026"/>
            <a:ext cx="32139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3827251" y="3905552"/>
            <a:ext cx="3213900" cy="5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marL="914400" lvl="1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9525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400"/>
              <a:buChar char="•"/>
              <a:defRPr sz="11400"/>
            </a:lvl1pPr>
            <a:lvl2pPr marL="914400" lvl="1" indent="-863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0"/>
              <a:buChar char="•"/>
              <a:defRPr sz="10000"/>
            </a:lvl2pPr>
            <a:lvl3pPr marL="1371600" lvl="2" indent="-7747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Char char="•"/>
              <a:defRPr sz="860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520735" y="712800"/>
            <a:ext cx="24384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Calibri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3213985" y="1539451"/>
            <a:ext cx="3827100" cy="759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20735" y="3207600"/>
            <a:ext cx="2438400" cy="5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519751" y="569251"/>
            <a:ext cx="65205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0"/>
              <a:buFont typeface="Calibri"/>
              <a:buNone/>
              <a:defRPr sz="1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519751" y="2846250"/>
            <a:ext cx="6520500" cy="6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normAutofit/>
          </a:bodyPr>
          <a:lstStyle>
            <a:lvl1pPr marL="457200" marR="0" lvl="0" indent="-86360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Char char="•"/>
              <a:defRPr sz="10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4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•"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5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5197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2504251" y="9909903"/>
            <a:ext cx="25515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5339251" y="9909903"/>
            <a:ext cx="1701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varvara-lazo" TargetMode="External"/><Relationship Id="rId5" Type="http://schemas.openxmlformats.org/officeDocument/2006/relationships/hyperlink" Target="https://www.neuronetmem.org/" TargetMode="External"/><Relationship Id="rId4" Type="http://schemas.openxmlformats.org/officeDocument/2006/relationships/hyperlink" Target="https://www.han.nl/onderzoek/lectoraten/lectoraat-digitale-transformatie-in-de-revalidatiez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hys.2022.895863" TargetMode="External"/><Relationship Id="rId7" Type="http://schemas.openxmlformats.org/officeDocument/2006/relationships/hyperlink" Target="https://labmgmu.ru/en/main-pag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.msu.ru/" TargetMode="External"/><Relationship Id="rId5" Type="http://schemas.openxmlformats.org/officeDocument/2006/relationships/hyperlink" Target="https://www.elibrary.ru/item.asp?id=42721639" TargetMode="External"/><Relationship Id="rId4" Type="http://schemas.openxmlformats.org/officeDocument/2006/relationships/hyperlink" Target="https://doi.org/10.2991/artres.k.201209.04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geert.frederix@han.n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janneke.grutters@radboudumc.nl" TargetMode="External"/><Relationship Id="rId4" Type="http://schemas.openxmlformats.org/officeDocument/2006/relationships/hyperlink" Target="mailto:stijn.boeren@hot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25"/>
            <a:ext cx="7560000" cy="1153200"/>
          </a:xfrm>
          <a:prstGeom prst="rect">
            <a:avLst/>
          </a:prstGeom>
          <a:solidFill>
            <a:srgbClr val="7BA0B1"/>
          </a:solidFill>
          <a:ln w="12700" cap="flat" cmpd="sng">
            <a:solidFill>
              <a:srgbClr val="7BA0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06600" y="53876"/>
            <a:ext cx="3738900" cy="1035386"/>
          </a:xfrm>
          <a:prstGeom prst="roundRect">
            <a:avLst>
              <a:gd name="adj" fmla="val 12595"/>
            </a:avLst>
          </a:prstGeom>
          <a:solidFill>
            <a:schemeClr val="lt1"/>
          </a:solidFill>
          <a:ln w="12700" cap="flat" cmpd="sng">
            <a:solidFill>
              <a:srgbClr val="4D728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7850" tIns="28900" rIns="57850" bIns="28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1591762" y="215319"/>
            <a:ext cx="2078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arvara</a:t>
            </a:r>
            <a:endParaRPr sz="900" b="1"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azarenko</a:t>
            </a:r>
            <a:endParaRPr sz="20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00" y="32625"/>
            <a:ext cx="1077900" cy="107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2935187" y="7068407"/>
            <a:ext cx="168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WORK EXPERIENCE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"/>
          <p:cNvSpPr txBox="1"/>
          <p:nvPr/>
        </p:nvSpPr>
        <p:spPr>
          <a:xfrm flipH="1">
            <a:off x="1722824" y="7410285"/>
            <a:ext cx="5823000" cy="3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Digital Transformation of Rehabilitation Care</a:t>
            </a:r>
            <a:endParaRPr sz="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HAN University of Applied Sciences – Nijmegen, The Netherlands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value research of home telemonitoring in elderly care based on the HTA framework presented onto the Quadruple aim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Deployment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of 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urveys (22) in Dutch and interviewing (7) 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medical professionals in English on their home telemonitoring experience/attitude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Cost-effectiveness analysis (Markov model cohort simulation) on home telemonitoring in the Netherlands</a:t>
            </a:r>
            <a:endParaRPr sz="900" dirty="0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Intern at </a:t>
            </a: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Neuronal Networks of Memory</a:t>
            </a:r>
            <a:endParaRPr sz="900" dirty="0"/>
          </a:p>
          <a:p>
            <a:pPr marL="0" marR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Donders Institute – Nijmegen, The Netherlands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i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vivo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</a:t>
            </a:r>
            <a:r>
              <a:rPr lang="en-US" sz="1000" baseline="30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2+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imaging of the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retrosplenial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cortex in mice during head-fixed virtual social learning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(mice, handling &amp; feeding)</a:t>
            </a:r>
            <a:endParaRPr sz="900" dirty="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(Python, </a:t>
            </a:r>
            <a:r>
              <a:rPr lang="en-US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170821" y="7404375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02/2024 – 08/2024</a:t>
            </a:r>
            <a:endParaRPr sz="900" dirty="0"/>
          </a:p>
        </p:txBody>
      </p:sp>
      <p:sp>
        <p:nvSpPr>
          <p:cNvPr id="99" name="Google Shape;99;p1"/>
          <p:cNvSpPr txBox="1"/>
          <p:nvPr/>
        </p:nvSpPr>
        <p:spPr>
          <a:xfrm flipH="1">
            <a:off x="1648288" y="3008260"/>
            <a:ext cx="5797212" cy="3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MSc in Medical Biology – Radboud University, Nijmegen, The Netherlands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Science, Management and Innovation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7.63/10.00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latin typeface="Verdana"/>
                <a:ea typeface="Verdana"/>
                <a:cs typeface="Verdana"/>
                <a:sym typeface="Verdana"/>
              </a:rPr>
              <a:t>Principal subjects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: Future of health, How Health Systems Work, Sustainable Innovation Management, Methods in Societal Research, Reaching the Sustainable Development Goals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latin typeface="Verdana"/>
                <a:ea typeface="Verdana"/>
                <a:cs typeface="Verdana"/>
                <a:sym typeface="Verdana"/>
              </a:rPr>
              <a:t>Projects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HTA of a Medical Guidance App for International Students in the NL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A Shared Ownership Model of the Green Corridor, Nijmegen</a:t>
            </a:r>
            <a:r>
              <a:rPr lang="ru-RU" sz="1000" dirty="0">
                <a:latin typeface="Verdana"/>
                <a:ea typeface="Verdana"/>
                <a:cs typeface="Verdana"/>
                <a:sym typeface="Verdana"/>
              </a:rPr>
              <a:t>»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«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Circular Alternative to Single-Use Cups Within the Dutch Train System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Master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Potential added value of home telemonitoring technology in elderly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care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BSc in Biology – Lomonosov Moscow State University (MSU), Moscow, Russia</a:t>
            </a:r>
            <a:endParaRPr sz="10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Specialisation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Human and Animal Physiology</a:t>
            </a:r>
            <a:endParaRPr sz="900" dirty="0">
              <a:solidFill>
                <a:srgbClr val="000000"/>
              </a:solidFill>
            </a:endParaRP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GPA 4.83/5.00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GB" sz="1000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subjects</a:t>
            </a:r>
            <a:r>
              <a:rPr lang="en-GB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Human and animal physiology, Electrophysiology of excited cells, Physiology of central nervous and visceral systems, Physiology of circulation, Physiology of secretory system, Introduction to endocrinology</a:t>
            </a:r>
          </a:p>
          <a:p>
            <a:pPr marL="21590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✔"/>
            </a:pPr>
            <a:r>
              <a:rPr lang="en-US" sz="1000" u="sng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Bachelor thesis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«</a:t>
            </a: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Role of TASK-1 channels in arterial tone regulation in different organs in rats</a:t>
            </a:r>
            <a:r>
              <a:rPr lang="ru-R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»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2826587" y="2708682"/>
            <a:ext cx="1906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 flipH="1">
            <a:off x="170788" y="3008265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09/2022 – </a:t>
            </a:r>
            <a:r>
              <a:rPr lang="hu-HU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08</a:t>
            </a:r>
            <a:r>
              <a:rPr lang="hu-HU" sz="1000" dirty="0">
                <a:latin typeface="Verdana"/>
                <a:ea typeface="Verdana"/>
                <a:cs typeface="Verdana"/>
                <a:sym typeface="Verdana"/>
              </a:rPr>
              <a:t>/2024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"/>
          <p:cNvSpPr txBox="1"/>
          <p:nvPr/>
        </p:nvSpPr>
        <p:spPr>
          <a:xfrm flipH="1">
            <a:off x="170804" y="5355721"/>
            <a:ext cx="1477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09/2016 – 06/2020</a:t>
            </a: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flipH="1">
            <a:off x="170821" y="9193727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02/2023 – 08/2023</a:t>
            </a:r>
            <a:endParaRPr sz="9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370287" y="1288265"/>
            <a:ext cx="2819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PERSONAL STATEMENT</a:t>
            </a:r>
            <a:endParaRPr sz="1100" b="1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"/>
          <p:cNvSpPr txBox="1"/>
          <p:nvPr/>
        </p:nvSpPr>
        <p:spPr>
          <a:xfrm flipH="1">
            <a:off x="218390" y="1597936"/>
            <a:ext cx="7075800" cy="98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am a highly motivated and hardworking graduate with a Master’s degree in Medical biology. </a:t>
            </a:r>
            <a:r>
              <a:rPr lang="en-GB" sz="1000" dirty="0">
                <a:latin typeface="Verdana"/>
                <a:ea typeface="Verdana"/>
                <a:cs typeface="Verdana"/>
                <a:sym typeface="Verdana"/>
              </a:rPr>
              <a:t>Having worked in fundamental research setting as well as in clinical trials development, I am passionate about societal aspects of healthcare innovations. With a strong biomedical foundation and a keen interest in sustainable healthcare, I envision a career in health technology assessment (HTA), value assessment, health economics, healthcare education or consultancy.</a:t>
            </a:r>
            <a:endParaRPr lang="en-GB" sz="900" dirty="0"/>
          </a:p>
        </p:txBody>
      </p:sp>
      <p:sp>
        <p:nvSpPr>
          <p:cNvPr id="2" name="Google Shape;92;p1">
            <a:extLst>
              <a:ext uri="{FF2B5EF4-FFF2-40B4-BE49-F238E27FC236}">
                <a16:creationId xmlns:a16="http://schemas.microsoft.com/office/drawing/2014/main" id="{E01541C1-DA9C-1709-CACF-5E83F196E268}"/>
              </a:ext>
            </a:extLst>
          </p:cNvPr>
          <p:cNvSpPr txBox="1"/>
          <p:nvPr/>
        </p:nvSpPr>
        <p:spPr>
          <a:xfrm>
            <a:off x="5018858" y="82799"/>
            <a:ext cx="2334049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Nijmegen, The Netherlands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+31 6 2662 9839</a:t>
            </a:r>
            <a:endParaRPr sz="1000" b="0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varlazoa@gmail.com</a:t>
            </a:r>
            <a:endParaRPr sz="1000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29.12.1998 (26 years)</a:t>
            </a:r>
          </a:p>
          <a:p>
            <a:pPr marL="0" marR="0" lvl="0" indent="0" algn="l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www.linkedin.com/in/varvara-lazo</a:t>
            </a:r>
            <a:r>
              <a:rPr lang="en-US" sz="1000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0B40396C-ECD5-97C5-89F5-21A5327F6529}"/>
              </a:ext>
            </a:extLst>
          </p:cNvPr>
          <p:cNvSpPr txBox="1"/>
          <p:nvPr/>
        </p:nvSpPr>
        <p:spPr>
          <a:xfrm>
            <a:off x="3933009" y="82799"/>
            <a:ext cx="1026000" cy="102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Address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Telephone</a:t>
            </a:r>
            <a:endParaRPr sz="1000" b="1" i="0" u="none" strike="noStrike" cap="none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E-mail</a:t>
            </a:r>
            <a:endParaRPr sz="1000" b="1" dirty="0">
              <a:solidFill>
                <a:srgbClr val="4D72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rgbClr val="4D7283"/>
                </a:solidFill>
                <a:latin typeface="Verdana"/>
                <a:ea typeface="Verdana"/>
                <a:cs typeface="Verdana"/>
                <a:sym typeface="Verdana"/>
              </a:rPr>
              <a:t>Date of birth</a:t>
            </a:r>
          </a:p>
          <a:p>
            <a:pPr marL="0" marR="0" lvl="0" indent="0" algn="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4D7283"/>
                </a:solidFill>
                <a:latin typeface="Verdana"/>
                <a:ea typeface="Verdana"/>
                <a:sym typeface="Verdana"/>
              </a:rPr>
              <a:t>LinkedIn</a:t>
            </a:r>
            <a:endParaRPr sz="900" b="1" i="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3EC47A39-6063-7CF6-2708-CB44AED07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F47F2-AB4E-53F1-2D49-5C272774A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7E84647E-D5F3-488C-FA8A-670265516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2778C39C-0947-7034-B3C2-85E5BD9384B4}"/>
              </a:ext>
            </a:extLst>
          </p:cNvPr>
          <p:cNvSpPr txBox="1"/>
          <p:nvPr/>
        </p:nvSpPr>
        <p:spPr>
          <a:xfrm>
            <a:off x="2515187" y="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’S TRANSCRIPT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3B250-86DF-6F8A-B891-A4EBD1AE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203817"/>
            <a:ext cx="7315200" cy="102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3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DF820969-CD6C-4DC5-7318-2481E55F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0255F-3CF6-F435-B25D-25225458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344928"/>
            <a:ext cx="7112000" cy="1000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A947679-0D1C-D497-9171-9B41FFB47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356F1-CE3B-0530-E6CA-CDBE22BE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4" y="102217"/>
            <a:ext cx="7450667" cy="1048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5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0E5C90B-8689-9AF6-FD2B-7892C88E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0D7A5-2773-DE6D-C700-F3E1DE55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" y="147373"/>
            <a:ext cx="7382933" cy="103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07617EB0-7B42-CFE7-E1F2-B943B0D52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506B4-DCC7-FD01-1E20-56BAD57ED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2" y="130440"/>
            <a:ext cx="7405511" cy="104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3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A2C12CF-86FC-39EE-02F7-C6E724BB1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0E51C-CE40-A389-57C1-C6AD44DE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92528"/>
            <a:ext cx="7315200" cy="103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3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714D0BD7-6531-797F-9417-A252113F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AB375-DC9C-1C24-48DF-53225DAD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" y="45773"/>
            <a:ext cx="7495822" cy="106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9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90BACBD-4E60-9366-9328-E64379F7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2684D-9A09-C688-378B-CF7FA4DD3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0"/>
            <a:ext cx="7559675" cy="106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7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7DC7DBE-A461-4724-8E12-D117AB96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73F4A-4BC3-971C-782B-27F132BA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" y="147373"/>
            <a:ext cx="7382933" cy="103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2229737" y="4739913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ACADEMIC HONORS AND AWARDS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515187" y="3520082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DIGITAL SKILLS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472" y="3719839"/>
            <a:ext cx="6079737" cy="2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(beginner),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DeepLabCut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STATISTICA, GraphPad Prism, and MS Office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softwares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040637" y="4062748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69472" y="4244553"/>
            <a:ext cx="6945535" cy="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Russian (native), English (fluent – С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German (intermediate –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Dutch (low intermediate – А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-В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French (beginner - A</a:t>
            </a:r>
            <a:r>
              <a:rPr lang="en-US" sz="1000" b="0" i="0" u="none" strike="noStrike" cap="none" baseline="-25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38754" y="6486335"/>
            <a:ext cx="2473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VOLUNTEERING ACTIVITY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110925" y="4936217"/>
            <a:ext cx="620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Orange Tulip Scholarship for the studies at Radboud University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Awarded MSU Increased State Academic Scholarship for scientific and academic achievements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 prize-winner in the Lomonosov Universiade on modern problems of biology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110925" y="6707071"/>
            <a:ext cx="62031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internationa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 exchange and Master’s students at the Radboud Intro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the BBB Career Event 2023, Nijmegen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Organization of volleyball tournaments in the international volleyball group at Radboud</a:t>
            </a:r>
            <a:endParaRPr sz="9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Mentorship of the first-year students at Faculty of Biology, MSU, Moscow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511004" y="8224881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JOURNAL PUBLICATIONS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210904" y="7618560"/>
            <a:ext cx="112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HOBBIES</a:t>
            </a:r>
            <a:endParaRPr sz="11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469472" y="7823020"/>
            <a:ext cx="529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Volleyball, reading, drawing, guitar playing, traveling</a:t>
            </a:r>
            <a:endParaRPr sz="1000" dirty="0"/>
          </a:p>
        </p:txBody>
      </p:sp>
      <p:sp>
        <p:nvSpPr>
          <p:cNvPr id="126" name="Google Shape;126;p2"/>
          <p:cNvSpPr txBox="1"/>
          <p:nvPr/>
        </p:nvSpPr>
        <p:spPr>
          <a:xfrm>
            <a:off x="184025" y="4936217"/>
            <a:ext cx="868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2022-2024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2020-2021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26425" y="6716840"/>
            <a:ext cx="925800" cy="79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2024</a:t>
            </a: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2018-2021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22617" y="8422194"/>
            <a:ext cx="6971697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755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 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Varvara 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 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Olga S., Schubert Rudolf (2022). TWIK-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Related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Acid-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Sensitive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Potassium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(TASK-1)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Emerge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Contributors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Regulation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Renal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Arteries at Alkaline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Frontiers in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physiology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13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895863.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https://doi.org/10.3389/fphys</a:t>
            </a:r>
            <a:r>
              <a:rPr lang="nl-NL" sz="1000" b="0" i="0" u="sng" strike="noStrike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3"/>
              </a:rPr>
              <a:t>.2022.895863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Lazarenko Varvara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Anastasia,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Gaynullina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Dina, Schubert Rudolph (2020). TASK-1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Channels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Play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Anticontractile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Rat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Coronary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Under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Pharmacological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Blockade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Endothelium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Artery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Research, 26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(S1): S58.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4"/>
              </a:rPr>
              <a:t>https://doi.org/10.2991/artres.k.201209.048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71755" algn="just" rtl="0" fontAlgn="base">
              <a:spcBef>
                <a:spcPts val="97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Borzykh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Kuzmin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I.V.,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Kiryukhina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O.O.,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Selivanova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E.K.,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Shvetsova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A.A., </a:t>
            </a:r>
            <a:r>
              <a:rPr lang="nl-NL" sz="10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Lazarenko V.S.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Los-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Arkos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Uvarova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Nesterenko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A.M.,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Tarasova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O.S. (2020).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Voluntary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running training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rats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during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gestation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characteristics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experimental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model [in Russian].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Aviakosmicheskaya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Ekologicheskaya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nl-NL" sz="10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Meditsina</a:t>
            </a:r>
            <a:r>
              <a:rPr lang="nl-NL" sz="10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54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(2): 89–95. </a:t>
            </a:r>
            <a:r>
              <a:rPr lang="nl-NL" sz="1000" b="0" i="0" u="sng" strike="noStrike" dirty="0">
                <a:solidFill>
                  <a:srgbClr val="0563C1"/>
                </a:solidFill>
                <a:effectLst/>
                <a:latin typeface="Verdana" panose="020B0604030504040204" pitchFamily="34" charset="0"/>
                <a:hlinkClick r:id="rId5"/>
              </a:rPr>
              <a:t>https://www.elibrary.ru/item.asp?id=42721639</a:t>
            </a:r>
            <a:r>
              <a:rPr lang="nl-NL" sz="1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nl-NL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1" name="Google Shape;131;p2"/>
          <p:cNvSpPr txBox="1"/>
          <p:nvPr/>
        </p:nvSpPr>
        <p:spPr>
          <a:xfrm flipH="1">
            <a:off x="1737000" y="1814501"/>
            <a:ext cx="5620214" cy="157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Junior Research Assistant at 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Faculty of Biology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Lomonosov Moscow State University – Moscow, Russia</a:t>
            </a:r>
            <a:endParaRPr sz="1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Physiological and molecular biology experiments</a:t>
            </a:r>
            <a:r>
              <a:rPr lang="ru-RU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wire myography, real-time PCR, western blot)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 of laboratory animals (Wistar rats)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Statistical analysis of the obtained data (STATISTICA, GraphPad Prism)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(experiment and research strategy planning)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 of the results at two conferences (Oct, 2020; Apr, 2021)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"/>
          <p:cNvSpPr txBox="1"/>
          <p:nvPr/>
        </p:nvSpPr>
        <p:spPr>
          <a:xfrm flipH="1">
            <a:off x="170820" y="181449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10/2020 – 10/2021</a:t>
            </a:r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5BE3E065-D3C4-8B4F-2E62-14957DBC508B}"/>
              </a:ext>
            </a:extLst>
          </p:cNvPr>
          <p:cNvSpPr txBox="1"/>
          <p:nvPr/>
        </p:nvSpPr>
        <p:spPr>
          <a:xfrm flipH="1">
            <a:off x="1737000" y="20508"/>
            <a:ext cx="5651855" cy="18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Assistant at the Science department of the Contract Research Organization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LABMGMU</a:t>
            </a:r>
            <a:r>
              <a:rPr lang="en-US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LLC – Moscow, Russia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Developing designs, synopses, protocols, investigator’s brochures for &gt;35 phase I, II, III clinical trials and bioequivalence trials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&gt;30 user interviews (testing the readability of pharmaceuticals’ package leaflets)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management (control of the deadlines; compliance with the sponsor’s requirements)</a:t>
            </a:r>
            <a:endParaRPr sz="9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oto Sans Symbols"/>
              <a:buChar char="✔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Computational analysis of the obtained data (STATISTICA, GraphPad Prism)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5BDCF679-F8A8-67E5-EF59-5BF21099372B}"/>
              </a:ext>
            </a:extLst>
          </p:cNvPr>
          <p:cNvSpPr txBox="1"/>
          <p:nvPr/>
        </p:nvSpPr>
        <p:spPr>
          <a:xfrm flipH="1">
            <a:off x="170820" y="155870"/>
            <a:ext cx="1387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08/2021 – 08/2022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3;p2">
            <a:extLst>
              <a:ext uri="{FF2B5EF4-FFF2-40B4-BE49-F238E27FC236}">
                <a16:creationId xmlns:a16="http://schemas.microsoft.com/office/drawing/2014/main" id="{FBA032BE-744D-D73D-1CC3-255E41BF70A8}"/>
              </a:ext>
            </a:extLst>
          </p:cNvPr>
          <p:cNvSpPr txBox="1"/>
          <p:nvPr/>
        </p:nvSpPr>
        <p:spPr>
          <a:xfrm>
            <a:off x="2229737" y="5691872"/>
            <a:ext cx="3100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CERTIFICATES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2">
            <a:extLst>
              <a:ext uri="{FF2B5EF4-FFF2-40B4-BE49-F238E27FC236}">
                <a16:creationId xmlns:a16="http://schemas.microsoft.com/office/drawing/2014/main" id="{BA79B7C1-29AD-EEDB-4810-3A5D4B98F663}"/>
              </a:ext>
            </a:extLst>
          </p:cNvPr>
          <p:cNvSpPr txBox="1"/>
          <p:nvPr/>
        </p:nvSpPr>
        <p:spPr>
          <a:xfrm>
            <a:off x="1110925" y="5879270"/>
            <a:ext cx="62031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course on ex. Art. 9 of the Dutch Act on animal experimentation,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Radboudumc</a:t>
            </a:r>
            <a:endParaRPr lang="en-US"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An upgrade training on ICH GCP guidelines, LABMGMU</a:t>
            </a:r>
            <a:endParaRPr sz="900" dirty="0"/>
          </a:p>
        </p:txBody>
      </p:sp>
      <p:sp>
        <p:nvSpPr>
          <p:cNvPr id="6" name="Google Shape;127;p2">
            <a:extLst>
              <a:ext uri="{FF2B5EF4-FFF2-40B4-BE49-F238E27FC236}">
                <a16:creationId xmlns:a16="http://schemas.microsoft.com/office/drawing/2014/main" id="{613D4853-8D5E-1202-8350-D24439DE820E}"/>
              </a:ext>
            </a:extLst>
          </p:cNvPr>
          <p:cNvSpPr txBox="1"/>
          <p:nvPr/>
        </p:nvSpPr>
        <p:spPr>
          <a:xfrm>
            <a:off x="126425" y="5879999"/>
            <a:ext cx="925800" cy="4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2023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2021</a:t>
            </a:r>
            <a:endParaRPr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2BD8D36-EB18-EC7C-15E9-27CA7C4A7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2">
            <a:extLst>
              <a:ext uri="{FF2B5EF4-FFF2-40B4-BE49-F238E27FC236}">
                <a16:creationId xmlns:a16="http://schemas.microsoft.com/office/drawing/2014/main" id="{DC049972-A157-2710-F8D1-B1F7F39077B4}"/>
              </a:ext>
            </a:extLst>
          </p:cNvPr>
          <p:cNvSpPr txBox="1"/>
          <p:nvPr/>
        </p:nvSpPr>
        <p:spPr>
          <a:xfrm>
            <a:off x="3040636" y="267806"/>
            <a:ext cx="14784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REFEREES</a:t>
            </a:r>
            <a:endParaRPr sz="11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17;p2">
            <a:extLst>
              <a:ext uri="{FF2B5EF4-FFF2-40B4-BE49-F238E27FC236}">
                <a16:creationId xmlns:a16="http://schemas.microsoft.com/office/drawing/2014/main" id="{5FF75BCF-12FA-9F0C-31FD-7C15276CB869}"/>
              </a:ext>
            </a:extLst>
          </p:cNvPr>
          <p:cNvSpPr txBox="1"/>
          <p:nvPr/>
        </p:nvSpPr>
        <p:spPr>
          <a:xfrm>
            <a:off x="395844" y="745175"/>
            <a:ext cx="6767986" cy="118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Geert Frederix, supervisor of the master thesis,</a:t>
            </a:r>
            <a:r>
              <a:rPr lang="en-GB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geert.frederix@han.nl</a:t>
            </a:r>
            <a:endParaRPr lang="en-US"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Stijn </a:t>
            </a:r>
            <a:r>
              <a:rPr lang="en-US" sz="1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Boeren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daily supervisor of the master thesis,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stijn.boeren@hotmail.com</a:t>
            </a:r>
            <a:endParaRPr lang="en-US" sz="1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Janneke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Grutters, the second reviewer of the master thesis, 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janneke.grutters@radboudumc.nl</a:t>
            </a:r>
            <a:r>
              <a:rPr lang="en-US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369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83B40055-7DF3-FEC4-333F-36DED1628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4;p2">
            <a:extLst>
              <a:ext uri="{FF2B5EF4-FFF2-40B4-BE49-F238E27FC236}">
                <a16:creationId xmlns:a16="http://schemas.microsoft.com/office/drawing/2014/main" id="{BAEF93C8-694A-4093-D067-03AEEAFC5305}"/>
              </a:ext>
            </a:extLst>
          </p:cNvPr>
          <p:cNvSpPr txBox="1"/>
          <p:nvPr/>
        </p:nvSpPr>
        <p:spPr>
          <a:xfrm>
            <a:off x="2515187" y="0"/>
            <a:ext cx="252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850" tIns="28900" rIns="57850" bIns="28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BACHELOR’S TRANSCRIPT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10084-BD71-2DAC-E992-F42BBC9B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3" y="227700"/>
            <a:ext cx="7231968" cy="103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2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323A4DAE-600E-9F46-91F7-10C32F2C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5D27E-0C37-6A7B-6AE7-C64CC125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1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B2AA48F4-2271-2950-A3D9-4A4D45D9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B3B50-A929-4644-682F-61425590A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0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9029679-B5E2-9230-CC62-2080E5FD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5C04F-9D22-3E99-5FA5-7B5E1B2B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1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E729058D-AEFD-F925-77C4-9D063ED0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BA2EF-08BD-BED5-03B9-F7E9E170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0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20BB299-DBF5-D52A-2A2E-E3B9DB7E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06103-DFC6-EEB1-9BE3-59171623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0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E1CD4F8F-6B99-074D-E5D3-0E522E95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6992C-8A9E-4E00-3F55-CB544655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" y="0"/>
            <a:ext cx="7504337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01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1053</Words>
  <Application>Microsoft Office PowerPoint</Application>
  <PresentationFormat>Custom</PresentationFormat>
  <Paragraphs>117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Noto Sans Symbols</vt:lpstr>
      <vt:lpstr>Verdana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</dc:creator>
  <cp:lastModifiedBy>Varvara Lazarenko</cp:lastModifiedBy>
  <cp:revision>1</cp:revision>
  <dcterms:created xsi:type="dcterms:W3CDTF">2020-08-14T18:05:47Z</dcterms:created>
  <dcterms:modified xsi:type="dcterms:W3CDTF">2025-02-28T18:48:13Z</dcterms:modified>
</cp:coreProperties>
</file>